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layfair Display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Oswald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bold.fntdata"/><Relationship Id="rId16" Type="http://schemas.openxmlformats.org/officeDocument/2006/relationships/font" Target="fonts/PlayfairDisplay-regular.fntdata"/><Relationship Id="rId19" Type="http://schemas.openxmlformats.org/officeDocument/2006/relationships/font" Target="fonts/PlayfairDisplay-boldItalic.fntdata"/><Relationship Id="rId18" Type="http://schemas.openxmlformats.org/officeDocument/2006/relationships/font" Target="fonts/PlayfairDisplay-italic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97216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9721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6f972163_0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6f97216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72163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7216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972163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97216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972163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97216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972163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97216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97216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97216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972163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97216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972163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97216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6f972163_0_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6f97216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5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8.jpg"/><Relationship Id="rId5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12.jpg"/><Relationship Id="rId5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image" Target="../media/image6.jpg"/><Relationship Id="rId5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16.jpg"/><Relationship Id="rId5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Relationship Id="rId4" Type="http://schemas.openxmlformats.org/officeDocument/2006/relationships/image" Target="../media/image8.jpg"/><Relationship Id="rId5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g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idx="4294967295" type="title"/>
          </p:nvPr>
        </p:nvSpPr>
        <p:spPr>
          <a:xfrm>
            <a:off x="5836250" y="1680900"/>
            <a:ext cx="3204000" cy="25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WEST COAST</a:t>
            </a:r>
            <a:br>
              <a:rPr lang="en" sz="4800">
                <a:solidFill>
                  <a:schemeClr val="accent1"/>
                </a:solidFill>
              </a:rPr>
            </a:br>
            <a:r>
              <a:rPr lang="en" sz="4800">
                <a:solidFill>
                  <a:schemeClr val="accent1"/>
                </a:solidFill>
              </a:rPr>
              <a:t>ROAD TRIP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59" name="Google Shape;59;p13"/>
          <p:cNvSpPr txBox="1"/>
          <p:nvPr>
            <p:ph idx="4294967295" type="subTitle"/>
          </p:nvPr>
        </p:nvSpPr>
        <p:spPr>
          <a:xfrm>
            <a:off x="5836250" y="4224225"/>
            <a:ext cx="3204000" cy="4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Your Name • Sept 20XX</a:t>
            </a:r>
            <a:endParaRPr/>
          </a:p>
        </p:txBody>
      </p:sp>
      <p:pic>
        <p:nvPicPr>
          <p:cNvPr descr="Looking down on waves breaking against rock formation" id="60" name="Google Shape;60;p13"/>
          <p:cNvPicPr preferRelativeResize="0"/>
          <p:nvPr/>
        </p:nvPicPr>
        <p:blipFill rotWithShape="1">
          <a:blip r:embed="rId3">
            <a:alphaModFix/>
          </a:blip>
          <a:srcRect b="0" l="43436" r="9328" t="2742"/>
          <a:stretch/>
        </p:blipFill>
        <p:spPr>
          <a:xfrm>
            <a:off x="76200" y="70650"/>
            <a:ext cx="1822199" cy="50021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egs wearing loose-fitting black pants and low-top athletic shoes standing on rugged terrain" id="61" name="Google Shape;61;p13"/>
          <p:cNvPicPr preferRelativeResize="0"/>
          <p:nvPr/>
        </p:nvPicPr>
        <p:blipFill rotWithShape="1">
          <a:blip r:embed="rId4">
            <a:alphaModFix/>
          </a:blip>
          <a:srcRect b="1390" l="47051" r="17029" t="0"/>
          <a:stretch/>
        </p:blipFill>
        <p:spPr>
          <a:xfrm>
            <a:off x="1939424" y="70650"/>
            <a:ext cx="1822202" cy="50021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lden Gate Bridge in fog" id="62" name="Google Shape;62;p13"/>
          <p:cNvPicPr preferRelativeResize="0"/>
          <p:nvPr/>
        </p:nvPicPr>
        <p:blipFill rotWithShape="1">
          <a:blip r:embed="rId5">
            <a:alphaModFix/>
          </a:blip>
          <a:srcRect b="0" l="10919" r="34234" t="0"/>
          <a:stretch/>
        </p:blipFill>
        <p:spPr>
          <a:xfrm>
            <a:off x="3802650" y="70650"/>
            <a:ext cx="1822200" cy="500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oking downs towards foggy Golden Gate Bridge from cliff" id="121" name="Google Shape;121;p22"/>
          <p:cNvPicPr preferRelativeResize="0"/>
          <p:nvPr/>
        </p:nvPicPr>
        <p:blipFill rotWithShape="1">
          <a:blip r:embed="rId3">
            <a:alphaModFix/>
          </a:blip>
          <a:srcRect b="0" l="35438" r="9015" t="0"/>
          <a:stretch/>
        </p:blipFill>
        <p:spPr>
          <a:xfrm>
            <a:off x="76200" y="76200"/>
            <a:ext cx="5969697" cy="500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"/>
          <p:cNvSpPr txBox="1"/>
          <p:nvPr>
            <p:ph idx="4294967295" type="body"/>
          </p:nvPr>
        </p:nvSpPr>
        <p:spPr>
          <a:xfrm>
            <a:off x="229675" y="2491675"/>
            <a:ext cx="2181600" cy="24636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1"/>
                </a:solidFill>
              </a:rPr>
              <a:t>Lorem ipsum dolor sit amet, consectetur adipiscing elit, sed do eiusmod tempor incididunt ut labore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descr="Closeup of branch with some small yellow leaves" id="123" name="Google Shape;123;p22"/>
          <p:cNvPicPr preferRelativeResize="0"/>
          <p:nvPr/>
        </p:nvPicPr>
        <p:blipFill rotWithShape="1">
          <a:blip r:embed="rId4">
            <a:alphaModFix/>
          </a:blip>
          <a:srcRect b="0" l="0" r="20121" t="0"/>
          <a:stretch/>
        </p:blipFill>
        <p:spPr>
          <a:xfrm>
            <a:off x="6096600" y="76200"/>
            <a:ext cx="2959500" cy="2471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veral empty coffee mugs and tea cups on a table at a cafe" id="124" name="Google Shape;124;p22"/>
          <p:cNvPicPr preferRelativeResize="0"/>
          <p:nvPr/>
        </p:nvPicPr>
        <p:blipFill rotWithShape="1">
          <a:blip r:embed="rId5">
            <a:alphaModFix/>
          </a:blip>
          <a:srcRect b="0" l="20172" r="0" t="0"/>
          <a:stretch/>
        </p:blipFill>
        <p:spPr>
          <a:xfrm>
            <a:off x="6096599" y="2606700"/>
            <a:ext cx="2959495" cy="2471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idx="4294967295" type="body"/>
          </p:nvPr>
        </p:nvSpPr>
        <p:spPr>
          <a:xfrm>
            <a:off x="6855600" y="70650"/>
            <a:ext cx="2181600" cy="24636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1"/>
                </a:solidFill>
              </a:rPr>
              <a:t>Lorem ipsum dolor sit amet, consectetur adipiscing elit, sed do eiusmod tempor incididunt ut labore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descr="Jagged-edged wooden walkway towards water" id="68" name="Google Shape;68;p14"/>
          <p:cNvPicPr preferRelativeResize="0"/>
          <p:nvPr/>
        </p:nvPicPr>
        <p:blipFill rotWithShape="1">
          <a:blip r:embed="rId3">
            <a:alphaModFix/>
          </a:blip>
          <a:srcRect b="0" l="14393" r="28241" t="2742"/>
          <a:stretch/>
        </p:blipFill>
        <p:spPr>
          <a:xfrm>
            <a:off x="76200" y="70650"/>
            <a:ext cx="4442400" cy="50021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iker with large backpack looking out over mountains" id="69" name="Google Shape;69;p14"/>
          <p:cNvPicPr preferRelativeResize="0"/>
          <p:nvPr/>
        </p:nvPicPr>
        <p:blipFill rotWithShape="1">
          <a:blip r:embed="rId4">
            <a:alphaModFix/>
          </a:blip>
          <a:srcRect b="0" l="0" r="35567" t="0"/>
          <a:stretch/>
        </p:blipFill>
        <p:spPr>
          <a:xfrm>
            <a:off x="4594800" y="70650"/>
            <a:ext cx="2181599" cy="2463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Jogger on paved mountain highway running towards sunset" id="70" name="Google Shape;70;p14"/>
          <p:cNvPicPr preferRelativeResize="0"/>
          <p:nvPr/>
        </p:nvPicPr>
        <p:blipFill rotWithShape="1">
          <a:blip r:embed="rId5">
            <a:alphaModFix/>
          </a:blip>
          <a:srcRect b="7695" l="3270" r="3280" t="14724"/>
          <a:stretch/>
        </p:blipFill>
        <p:spPr>
          <a:xfrm>
            <a:off x="4594800" y="2609250"/>
            <a:ext cx="4442396" cy="24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72 HOURS.</a:t>
            </a:r>
            <a:br>
              <a:rPr lang="en"/>
            </a:br>
            <a:r>
              <a:rPr lang="en"/>
              <a:t>4 HUMANS. </a:t>
            </a:r>
            <a:br>
              <a:rPr lang="en"/>
            </a:br>
            <a:r>
              <a:rPr lang="en"/>
              <a:t>1 CAR. 3 DOGS.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Beach</a:t>
            </a:r>
            <a:endParaRPr/>
          </a:p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6:28am</a:t>
            </a:r>
            <a:endParaRPr/>
          </a:p>
        </p:txBody>
      </p:sp>
      <p:pic>
        <p:nvPicPr>
          <p:cNvPr descr="Sepia-toned image of lifeguard stand on beach in front of calm body of water" id="82" name="Google Shape;82;p16"/>
          <p:cNvPicPr preferRelativeResize="0"/>
          <p:nvPr/>
        </p:nvPicPr>
        <p:blipFill rotWithShape="1">
          <a:blip r:embed="rId3">
            <a:alphaModFix/>
          </a:blip>
          <a:srcRect b="12850" l="19639" r="32966" t="7181"/>
          <a:stretch/>
        </p:blipFill>
        <p:spPr>
          <a:xfrm>
            <a:off x="4571100" y="0"/>
            <a:ext cx="4572899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urfboard alone on beach at sunset" id="87" name="Google Shape;87;p17"/>
          <p:cNvPicPr preferRelativeResize="0"/>
          <p:nvPr/>
        </p:nvPicPr>
        <p:blipFill rotWithShape="1">
          <a:blip r:embed="rId3">
            <a:alphaModFix/>
          </a:blip>
          <a:srcRect b="3532" l="0" r="0" t="21465"/>
          <a:stretch/>
        </p:blipFill>
        <p:spPr>
          <a:xfrm>
            <a:off x="-200" y="0"/>
            <a:ext cx="9144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idx="4294967295" type="body"/>
          </p:nvPr>
        </p:nvSpPr>
        <p:spPr>
          <a:xfrm>
            <a:off x="381000" y="4061050"/>
            <a:ext cx="5160000" cy="7014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Malibu sunset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lohette of trees and campers against bright starry night sky" id="93" name="Google Shape;93;p18"/>
          <p:cNvPicPr preferRelativeResize="0"/>
          <p:nvPr/>
        </p:nvPicPr>
        <p:blipFill rotWithShape="1">
          <a:blip r:embed="rId3">
            <a:alphaModFix/>
          </a:blip>
          <a:srcRect b="0" l="0" r="22396" t="2780"/>
          <a:stretch/>
        </p:blipFill>
        <p:spPr>
          <a:xfrm>
            <a:off x="76200" y="76200"/>
            <a:ext cx="2959494" cy="24716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ne stand up paddle boarding man in the middle of a body of water" id="94" name="Google Shape;94;p18"/>
          <p:cNvPicPr preferRelativeResize="0"/>
          <p:nvPr/>
        </p:nvPicPr>
        <p:blipFill rotWithShape="1">
          <a:blip r:embed="rId4">
            <a:alphaModFix/>
          </a:blip>
          <a:srcRect b="1584" l="2505" r="0" t="44135"/>
          <a:stretch/>
        </p:blipFill>
        <p:spPr>
          <a:xfrm>
            <a:off x="76200" y="2606675"/>
            <a:ext cx="2959503" cy="24717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Young woman wearing a white talk to and shorts holding a feather in each hand walking in the desert" id="95" name="Google Shape;95;p18"/>
          <p:cNvPicPr preferRelativeResize="0"/>
          <p:nvPr/>
        </p:nvPicPr>
        <p:blipFill rotWithShape="1">
          <a:blip r:embed="rId5">
            <a:alphaModFix/>
          </a:blip>
          <a:srcRect b="1531" l="2816" r="19814" t="1531"/>
          <a:stretch/>
        </p:blipFill>
        <p:spPr>
          <a:xfrm>
            <a:off x="3092250" y="76200"/>
            <a:ext cx="5969703" cy="498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idx="4294967295" type="title"/>
          </p:nvPr>
        </p:nvSpPr>
        <p:spPr>
          <a:xfrm>
            <a:off x="311700" y="4022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Pacific Coast Highway</a:t>
            </a:r>
            <a:endParaRPr/>
          </a:p>
        </p:txBody>
      </p:sp>
      <p:pic>
        <p:nvPicPr>
          <p:cNvPr descr="Tops of palm trees against blue sky" id="101" name="Google Shape;101;p19"/>
          <p:cNvPicPr preferRelativeResize="0"/>
          <p:nvPr/>
        </p:nvPicPr>
        <p:blipFill rotWithShape="1">
          <a:blip r:embed="rId3">
            <a:alphaModFix/>
          </a:blip>
          <a:srcRect b="0" l="7841" r="15359" t="6120"/>
          <a:stretch/>
        </p:blipFill>
        <p:spPr>
          <a:xfrm>
            <a:off x="83275" y="1365900"/>
            <a:ext cx="2959498" cy="24117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oking down on coastline from a cliff" id="102" name="Google Shape;102;p19"/>
          <p:cNvPicPr preferRelativeResize="0"/>
          <p:nvPr/>
        </p:nvPicPr>
        <p:blipFill rotWithShape="1">
          <a:blip r:embed="rId4">
            <a:alphaModFix/>
          </a:blip>
          <a:srcRect b="8378" l="0" r="23283" t="44737"/>
          <a:stretch/>
        </p:blipFill>
        <p:spPr>
          <a:xfrm>
            <a:off x="3098025" y="1365900"/>
            <a:ext cx="2959473" cy="24116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lose up of lower legs wearing gray skinny jeans and hiking boots on rugged terrain" id="103" name="Google Shape;103;p19"/>
          <p:cNvPicPr preferRelativeResize="0"/>
          <p:nvPr/>
        </p:nvPicPr>
        <p:blipFill rotWithShape="1">
          <a:blip r:embed="rId5">
            <a:alphaModFix/>
          </a:blip>
          <a:srcRect b="31868" l="22046" r="25285" t="10907"/>
          <a:stretch/>
        </p:blipFill>
        <p:spPr>
          <a:xfrm>
            <a:off x="6112750" y="1365900"/>
            <a:ext cx="2959498" cy="241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oking down on waves breaking against rock formation" id="108" name="Google Shape;108;p20"/>
          <p:cNvPicPr preferRelativeResize="0"/>
          <p:nvPr/>
        </p:nvPicPr>
        <p:blipFill rotWithShape="1">
          <a:blip r:embed="rId3">
            <a:alphaModFix/>
          </a:blip>
          <a:srcRect b="0" l="0" r="23283" t="2742"/>
          <a:stretch/>
        </p:blipFill>
        <p:spPr>
          <a:xfrm>
            <a:off x="82050" y="70650"/>
            <a:ext cx="2959499" cy="50021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egs wearing loose-fitting black pants and low-top athletic shoes standing on rugged terrain" id="109" name="Google Shape;109;p20"/>
          <p:cNvPicPr preferRelativeResize="0"/>
          <p:nvPr/>
        </p:nvPicPr>
        <p:blipFill rotWithShape="1">
          <a:blip r:embed="rId4">
            <a:alphaModFix/>
          </a:blip>
          <a:srcRect b="2742" l="21232" r="21226" t="0"/>
          <a:stretch/>
        </p:blipFill>
        <p:spPr>
          <a:xfrm>
            <a:off x="3092251" y="70650"/>
            <a:ext cx="2959503" cy="50021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olden Gate Bridge in fog" id="110" name="Google Shape;110;p20"/>
          <p:cNvPicPr preferRelativeResize="0"/>
          <p:nvPr/>
        </p:nvPicPr>
        <p:blipFill rotWithShape="1">
          <a:blip r:embed="rId5">
            <a:alphaModFix/>
          </a:blip>
          <a:srcRect b="0" l="10921" r="0" t="0"/>
          <a:stretch/>
        </p:blipFill>
        <p:spPr>
          <a:xfrm>
            <a:off x="6102449" y="70650"/>
            <a:ext cx="2959499" cy="500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aves rolling onto beach at sunset with mountains in the background" id="115" name="Google Shape;115;p21"/>
          <p:cNvPicPr preferRelativeResize="0"/>
          <p:nvPr/>
        </p:nvPicPr>
        <p:blipFill rotWithShape="1">
          <a:blip r:embed="rId3">
            <a:alphaModFix/>
          </a:blip>
          <a:srcRect b="0" l="40543" r="0" t="0"/>
          <a:stretch/>
        </p:blipFill>
        <p:spPr>
          <a:xfrm>
            <a:off x="76196" y="76200"/>
            <a:ext cx="4442400" cy="50022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oking up through forest of skinny-trunked trees with lush green leafy tops" id="116" name="Google Shape;116;p21"/>
          <p:cNvPicPr preferRelativeResize="0"/>
          <p:nvPr/>
        </p:nvPicPr>
        <p:blipFill rotWithShape="1">
          <a:blip r:embed="rId4">
            <a:alphaModFix/>
          </a:blip>
          <a:srcRect b="0" l="20354" r="20442" t="0"/>
          <a:stretch/>
        </p:blipFill>
        <p:spPr>
          <a:xfrm>
            <a:off x="4613700" y="70650"/>
            <a:ext cx="4442402" cy="5002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